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5" r:id="rId18"/>
    <p:sldId id="275" r:id="rId19"/>
    <p:sldId id="281" r:id="rId20"/>
    <p:sldId id="276" r:id="rId21"/>
    <p:sldId id="277" r:id="rId22"/>
    <p:sldId id="280" r:id="rId23"/>
    <p:sldId id="282" r:id="rId24"/>
    <p:sldId id="278" r:id="rId25"/>
    <p:sldId id="279" r:id="rId26"/>
    <p:sldId id="283" r:id="rId27"/>
    <p:sldId id="286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72" d="100"/>
          <a:sy n="72" d="100"/>
        </p:scale>
        <p:origin x="-111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4C83-9D1A-464A-9092-C014A946475A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712-8A12-4137-A495-027CC481C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4C83-9D1A-464A-9092-C014A946475A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712-8A12-4137-A495-027CC481C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4C83-9D1A-464A-9092-C014A946475A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712-8A12-4137-A495-027CC481C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4C83-9D1A-464A-9092-C014A946475A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712-8A12-4137-A495-027CC481C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4C83-9D1A-464A-9092-C014A946475A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712-8A12-4137-A495-027CC481C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4C83-9D1A-464A-9092-C014A946475A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712-8A12-4137-A495-027CC481C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4C83-9D1A-464A-9092-C014A946475A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712-8A12-4137-A495-027CC481C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4C83-9D1A-464A-9092-C014A946475A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712-8A12-4137-A495-027CC481C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4C83-9D1A-464A-9092-C014A946475A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712-8A12-4137-A495-027CC481C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4C83-9D1A-464A-9092-C014A946475A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712-8A12-4137-A495-027CC481C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4C83-9D1A-464A-9092-C014A946475A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163712-8A12-4137-A495-027CC481C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A44C83-9D1A-464A-9092-C014A946475A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163712-8A12-4137-A495-027CC481CC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Shinning-The-Morning-Various-Artists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ảnh lớn A3\1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457201"/>
            <a:ext cx="8839200" cy="5867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năm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đáng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nhớ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của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cô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và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trẻ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lớp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MGL A3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Shinning-The-Morning-Various-Artis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dmin\Desktop\ảnh lớn A3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943600"/>
            <a:ext cx="96774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Các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con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được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trải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nghiệm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khi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có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cháy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dmin\Desktop\ảnh lớn A3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3886200"/>
            <a:ext cx="184731" cy="523220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Bắt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091673" y="2967335"/>
            <a:ext cx="5322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Cùng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bắt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nào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dmin\Desktop\ảnh lớn A3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11194" y="2967335"/>
            <a:ext cx="6121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Ông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già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noel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ơi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dmin\Desktop\ảnh lớn A3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7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3048000"/>
            <a:ext cx="5956406" cy="1371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Sinh</a:t>
            </a:r>
            <a:r>
              <a:rPr lang="en-US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nhật</a:t>
            </a:r>
            <a:r>
              <a:rPr lang="en-US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en-US" sz="54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vui</a:t>
            </a:r>
            <a:r>
              <a:rPr lang="en-US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bên</a:t>
            </a:r>
            <a:r>
              <a:rPr lang="en-US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những</a:t>
            </a:r>
            <a:r>
              <a:rPr lang="en-US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người</a:t>
            </a:r>
            <a:r>
              <a:rPr lang="en-US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bạn</a:t>
            </a:r>
            <a:endParaRPr lang="en-US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 descr="C:\Users\Admin\Desktop\ảnh lớn A3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91673" y="2967335"/>
            <a:ext cx="5907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Cùng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vào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bếp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nào</a:t>
            </a:r>
            <a:endParaRPr lang="en-US" sz="5400" b="1" cap="none" spc="0" dirty="0">
              <a:ln/>
              <a:solidFill>
                <a:schemeClr val="accent3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 advTm="5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dmin\Desktop\ảnh lớn A3\17 - 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609601"/>
            <a:ext cx="5956406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Chúng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tớ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đi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nông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trại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erahouse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đây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 advTm="5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dmin\Desktop\ảnh lớn A3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257800"/>
            <a:ext cx="91440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Chào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mừng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các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bạn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đến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với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vinked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dmin\Desktop\ảnh lớn A3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73151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096000"/>
            <a:ext cx="94488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Cùng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chúng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tớ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đến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thăm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trường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tiểu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học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nhé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med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Admin\Desktop\ảnh lớn A3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57200"/>
            <a:ext cx="91440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Liên</a:t>
            </a:r>
            <a:r>
              <a:rPr lang="en-US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hoan</a:t>
            </a:r>
            <a:r>
              <a:rPr lang="en-US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chúng</a:t>
            </a:r>
            <a:r>
              <a:rPr lang="en-US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cháu</a:t>
            </a:r>
            <a:r>
              <a:rPr lang="en-US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vui</a:t>
            </a:r>
            <a:r>
              <a:rPr lang="en-US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khỏe</a:t>
            </a:r>
            <a:endParaRPr lang="en-US" sz="32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9167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ảnh lớn A3\2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143000" y="2967335"/>
            <a:ext cx="121260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Các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bạn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ý 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đang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múa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dân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vũ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Admin\Desktop\ảnh lớn A3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325012"/>
            <a:ext cx="91440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Đố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các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bạn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đây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là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bài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múa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gì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 ?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Admin\Desktop\ảnh lớn A3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dmin\Desktop\ảnh lớn A3\3.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52400" y="2590800"/>
            <a:ext cx="95638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bạn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ý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ngồi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chăm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chú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quá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nhỉ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ảnh lớn A3\4.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39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dmin\Desktop\ảnh lớn A3\1.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5410199"/>
            <a:ext cx="89916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về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bác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Hồ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kính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yêu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mn</a:t>
            </a:r>
            <a:endParaRPr lang="en-US" dirty="0"/>
          </a:p>
        </p:txBody>
      </p:sp>
      <p:pic>
        <p:nvPicPr>
          <p:cNvPr id="2050" name="Picture 2" descr="C:\Users\Admin\Desktop\ảnh lớn A3\2.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752600"/>
            <a:ext cx="91440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năm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qua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đều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có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niềm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vui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buồn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sẽ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luôn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nhớ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con……..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phuo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2286000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Xin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chân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thành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cảm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ơn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sự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quan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tâm,đồng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hành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và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chia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sẻ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của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các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bậc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phụ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Baskerville Old Face" pitchFamily="18" charset="0"/>
              </a:rPr>
              <a:t>huynh</a:t>
            </a:r>
            <a:r>
              <a:rPr lang="en-US" sz="5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ảnh lớn A3\3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91673" y="2967335"/>
            <a:ext cx="3447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perspectiveLef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3"/>
                </a:solidFill>
              </a:rPr>
              <a:t>Ngày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gì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đây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nhỉ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ảnh lớn A3\4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791200"/>
            <a:ext cx="93768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Thành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quả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bạn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ý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đây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\Desktop\ảnh lớn A3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419600"/>
            <a:ext cx="9144001" cy="1828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Dow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Giờ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học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võ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của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các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con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5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Desktop\ảnh lớn A3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\Desktop\ảnh lớn A3\7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Các</a:t>
            </a:r>
            <a:r>
              <a:rPr lang="en-US" sz="54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 con </a:t>
            </a:r>
            <a:r>
              <a:rPr lang="en-US" sz="5400" b="1" cap="none" spc="0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chăm</a:t>
            </a:r>
            <a:r>
              <a:rPr lang="en-US" sz="54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chú</a:t>
            </a:r>
            <a:r>
              <a:rPr lang="en-US" sz="54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vẽ</a:t>
            </a:r>
            <a:r>
              <a:rPr lang="en-US" sz="54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quá</a:t>
            </a:r>
            <a:endParaRPr lang="en-US" sz="54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\Desktop\ảnh lớn A3\8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11194" y="2967335"/>
            <a:ext cx="6121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Giao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lưu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cùng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gấu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ảnh lớn A3\9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2&quot;&gt;&lt;property id=&quot;20148&quot; value=&quot;5&quot;/&gt;&lt;property id=&quot;20300&quot; value=&quot;Slide 18&quot;/&gt;&lt;property id=&quot;20307&quot; value=&quot;275&quot;/&gt;&lt;/object&gt;&lt;object type=&quot;3&quot; unique_id=&quot;10023&quot;&gt;&lt;property id=&quot;20148&quot; value=&quot;5&quot;/&gt;&lt;property id=&quot;20300&quot; value=&quot;Slide 19&quot;/&gt;&lt;property id=&quot;20307&quot; value=&quot;281&quot;/&gt;&lt;/object&gt;&lt;object type=&quot;3&quot; unique_id=&quot;10024&quot;&gt;&lt;property id=&quot;20148&quot; value=&quot;5&quot;/&gt;&lt;property id=&quot;20300&quot; value=&quot;Slide 20&quot;/&gt;&lt;property id=&quot;20307&quot; value=&quot;276&quot;/&gt;&lt;/object&gt;&lt;object type=&quot;3&quot; unique_id=&quot;10025&quot;&gt;&lt;property id=&quot;20148&quot; value=&quot;5&quot;/&gt;&lt;property id=&quot;20300&quot; value=&quot;Slide 21&quot;/&gt;&lt;property id=&quot;20307&quot; value=&quot;27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 - &amp;quot;mn&amp;quot;&quot;/&gt;&lt;property id=&quot;20307&quot; value=&quot;279&quot;/&gt;&lt;/object&gt;&lt;object type=&quot;3&quot; unique_id=&quot;10028&quot;&gt;&lt;property id=&quot;20148&quot; value=&quot;5&quot;/&gt;&lt;property id=&quot;20300&quot; value=&quot;Slide 22&quot;/&gt;&lt;property id=&quot;20307&quot; value=&quot;280&quot;/&gt;&lt;/object&gt;&lt;object type=&quot;3&quot; unique_id=&quot;10056&quot;&gt;&lt;property id=&quot;20148&quot; value=&quot;5&quot;/&gt;&lt;property id=&quot;20300&quot; value=&quot;Slide 23&quot;/&gt;&lt;property id=&quot;20307&quot; value=&quot;282&quot;/&gt;&lt;/object&gt;&lt;object type=&quot;3&quot; unique_id=&quot;10281&quot;&gt;&lt;property id=&quot;20148&quot; value=&quot;5&quot;/&gt;&lt;property id=&quot;20300&quot; value=&quot;Slide 26&quot;/&gt;&lt;property id=&quot;20307&quot; value=&quot;283&quot;/&gt;&lt;/object&gt;&lt;object type=&quot;3&quot; unique_id=&quot;10342&quot;&gt;&lt;property id=&quot;20148&quot; value=&quot;5&quot;/&gt;&lt;property id=&quot;20300&quot; value=&quot;Slide 17&quot;/&gt;&lt;property id=&quot;20307&quot; value=&quot;285&quot;/&gt;&lt;/object&gt;&lt;object type=&quot;3&quot; unique_id=&quot;10372&quot;&gt;&lt;property id=&quot;20148&quot; value=&quot;5&quot;/&gt;&lt;property id=&quot;20300&quot; value=&quot;Slide 27&quot;/&gt;&lt;property id=&quot;20307&quot; value=&quot;28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283</TotalTime>
  <Words>171</Words>
  <Application>Microsoft Office PowerPoint</Application>
  <PresentationFormat>On-screen Show (4:3)</PresentationFormat>
  <Paragraphs>23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mn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33</cp:revision>
  <dcterms:created xsi:type="dcterms:W3CDTF">2017-05-18T13:12:54Z</dcterms:created>
  <dcterms:modified xsi:type="dcterms:W3CDTF">2017-05-22T08:40:33Z</dcterms:modified>
</cp:coreProperties>
</file>